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9" r:id="rId3"/>
    <p:sldId id="283" r:id="rId4"/>
    <p:sldId id="284" r:id="rId5"/>
    <p:sldId id="285" r:id="rId6"/>
    <p:sldId id="286" r:id="rId7"/>
    <p:sldId id="293" r:id="rId8"/>
    <p:sldId id="291" r:id="rId9"/>
    <p:sldId id="292" r:id="rId10"/>
    <p:sldId id="294" r:id="rId11"/>
    <p:sldId id="288" r:id="rId12"/>
    <p:sldId id="278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14" d="100"/>
          <a:sy n="114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19.01.2018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19.01.2018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19.01.2018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10.10.2017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61996234"/>
              </p:ext>
            </p:extLst>
          </p:nvPr>
        </p:nvGraphicFramePr>
        <p:xfrm>
          <a:off x="179512" y="1556793"/>
          <a:ext cx="3528392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4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«Дальневосточный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гектар»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получивших земельный участок на территории ДФО в соответствии с 119-ФЗ</a:t>
                      </a: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«Приграничные территории»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- для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резидентов приграничных территорий в соответствии с Распоряжением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Правительства 2193-Р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«Территории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опережающего развития»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территорий опережающего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развития в соответствии с 473-ФЗ 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4)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продукт «Свободный порт Владивосток»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территории с особыми режимами регулирования в соответствии с  212-ФЗ 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родукты прямого кредитования для ДФО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772816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Более низкая ставка в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сравнении с существующими продуктами Банка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Все категории МСП и отрасли согласно 209-ФЗ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Высокий процент одобрения при соответствии МСП стандартным требованиям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Особый режим ускоренного рассмотрения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финансировании на инвестиционные цели средства могут быть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направлены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на покрытие текущих расходов,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финансирование оборотного капитала в размере не более 30% от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кредита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50728"/>
            <a:ext cx="3528392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Перечень продуктов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250728"/>
            <a:ext cx="3672408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Основные преимущества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9772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65239" y="21353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274" y="251162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</TotalTime>
  <Words>1472</Words>
  <Application>Microsoft Office PowerPoint</Application>
  <PresentationFormat>Экран (4:3)</PresentationFormat>
  <Paragraphs>231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Чапаева Оксана Витальевна</cp:lastModifiedBy>
  <cp:revision>105</cp:revision>
  <cp:lastPrinted>2017-11-01T10:25:55Z</cp:lastPrinted>
  <dcterms:created xsi:type="dcterms:W3CDTF">2017-08-03T13:00:25Z</dcterms:created>
  <dcterms:modified xsi:type="dcterms:W3CDTF">2018-01-19T08:45:24Z</dcterms:modified>
</cp:coreProperties>
</file>